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67" r:id="rId4"/>
    <p:sldId id="268" r:id="rId5"/>
    <p:sldId id="280" r:id="rId6"/>
    <p:sldId id="281" r:id="rId7"/>
    <p:sldId id="264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E8594-B703-4FC6-A2AC-DBCC302550D6}" type="datetimeFigureOut">
              <a:rPr lang="nb-NO" smtClean="0"/>
              <a:t>10.11.2017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3ED93-9210-4BB5-B71B-A6894A6562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24382413" cy="13716000"/>
          </a:xfrm>
          <a:solidFill>
            <a:schemeClr val="tx1">
              <a:lumMod val="65000"/>
              <a:lumOff val="35000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3500" i="1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Sett inn bilde via toppmenyen "Sett inn"  "Bilder"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7706839" y="6117335"/>
            <a:ext cx="8260097" cy="148133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61177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75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9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553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 - Ute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9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3907" cy="1905004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1674208" y="9631204"/>
            <a:ext cx="21033994" cy="2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 userDrawn="1"/>
        </p:nvSpPr>
        <p:spPr>
          <a:xfrm>
            <a:off x="1674209" y="12187523"/>
            <a:ext cx="21033994" cy="2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4209" y="3556251"/>
            <a:ext cx="19676460" cy="5262979"/>
          </a:xfrm>
        </p:spPr>
        <p:txBody>
          <a:bodyPr anchor="b">
            <a:normAutofit/>
          </a:bodyPr>
          <a:lstStyle>
            <a:lvl1pPr algn="l">
              <a:defRPr sz="95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4209" y="9976052"/>
            <a:ext cx="19676460" cy="1846659"/>
          </a:xfrm>
        </p:spPr>
        <p:txBody>
          <a:bodyPr>
            <a:norm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7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58"/>
            <a:ext cx="3532639" cy="1005842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674209" y="12187523"/>
            <a:ext cx="21033994" cy="2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1674208" y="1188149"/>
            <a:ext cx="21033994" cy="2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8D9C2E-B77A-44FA-9106-0E0ACB6DE69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674209" y="3556251"/>
            <a:ext cx="19676460" cy="5262979"/>
          </a:xfrm>
        </p:spPr>
        <p:txBody>
          <a:bodyPr anchor="b">
            <a:normAutofit/>
          </a:bodyPr>
          <a:lstStyle>
            <a:lvl1pPr algn="l">
              <a:defRPr sz="95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4209" y="9976052"/>
            <a:ext cx="19676460" cy="1846659"/>
          </a:xfrm>
        </p:spPr>
        <p:txBody>
          <a:bodyPr>
            <a:norm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2413" cy="7380922"/>
          </a:xfrm>
          <a:solidFill>
            <a:schemeClr val="tx1">
              <a:lumMod val="65000"/>
              <a:lumOff val="35000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35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1674209" y="12187523"/>
            <a:ext cx="21033994" cy="2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8D9C2E-B77A-44FA-9106-0E0ACB6DE69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4209" y="10418173"/>
            <a:ext cx="19676460" cy="1231106"/>
          </a:xfrm>
        </p:spPr>
        <p:txBody>
          <a:bodyPr>
            <a:norm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  <a:br>
              <a:rPr lang="nb-NO" dirty="0"/>
            </a:br>
            <a:endParaRPr lang="en-US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58"/>
            <a:ext cx="3532639" cy="100584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674209" y="7665068"/>
            <a:ext cx="19676460" cy="2077492"/>
          </a:xfrm>
        </p:spPr>
        <p:txBody>
          <a:bodyPr anchor="t" anchorCtr="0">
            <a:normAutofit/>
          </a:bodyPr>
          <a:lstStyle>
            <a:lvl1pPr algn="l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4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07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12637579" y="3285936"/>
            <a:ext cx="11744834" cy="8919590"/>
          </a:xfrm>
          <a:solidFill>
            <a:schemeClr val="accent1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35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2128" y="3163330"/>
            <a:ext cx="10068543" cy="9042196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3400"/>
            </a:lvl3pPr>
            <a:lvl4pPr>
              <a:defRPr sz="30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99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0" y="3285936"/>
            <a:ext cx="11744834" cy="8919590"/>
          </a:xfrm>
          <a:solidFill>
            <a:schemeClr val="accent1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35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637579" y="3163330"/>
            <a:ext cx="10068543" cy="9042196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3400"/>
            </a:lvl3pPr>
            <a:lvl4pPr>
              <a:defRPr sz="30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11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-1" y="3285936"/>
            <a:ext cx="24382413" cy="8919590"/>
          </a:xfrm>
          <a:solidFill>
            <a:schemeClr val="accent1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35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097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2639" cy="1572771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674209" y="12187523"/>
            <a:ext cx="21033994" cy="2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7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72128" y="7222579"/>
            <a:ext cx="19676460" cy="2077492"/>
          </a:xfrm>
        </p:spPr>
        <p:txBody>
          <a:bodyPr>
            <a:normAutofit/>
          </a:bodyPr>
          <a:lstStyle>
            <a:lvl1pPr marL="61177" indent="0">
              <a:lnSpc>
                <a:spcPct val="90000"/>
              </a:lnSpc>
              <a:buNone/>
              <a:defRPr sz="7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E-post adresse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1672128" y="9631204"/>
            <a:ext cx="21033994" cy="2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28" y="10080992"/>
            <a:ext cx="460249" cy="1685547"/>
          </a:xfrm>
          <a:prstGeom prst="rect">
            <a:avLst/>
          </a:prstGeom>
        </p:spPr>
      </p:pic>
      <p:sp>
        <p:nvSpPr>
          <p:cNvPr id="19" name="TekstSylinder 18"/>
          <p:cNvSpPr txBox="1"/>
          <p:nvPr userDrawn="1"/>
        </p:nvSpPr>
        <p:spPr>
          <a:xfrm>
            <a:off x="2520315" y="9953380"/>
            <a:ext cx="72670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000" dirty="0" err="1">
                <a:solidFill>
                  <a:schemeClr val="bg1"/>
                </a:solidFill>
              </a:rPr>
              <a:t>cicero_klima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 userDrawn="1"/>
        </p:nvSpPr>
        <p:spPr>
          <a:xfrm>
            <a:off x="2520315" y="10572473"/>
            <a:ext cx="72670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cicero.oslo.no</a:t>
            </a:r>
          </a:p>
        </p:txBody>
      </p:sp>
      <p:sp>
        <p:nvSpPr>
          <p:cNvPr id="21" name="TekstSylinder 20"/>
          <p:cNvSpPr txBox="1"/>
          <p:nvPr userDrawn="1"/>
        </p:nvSpPr>
        <p:spPr>
          <a:xfrm>
            <a:off x="2520315" y="11191566"/>
            <a:ext cx="72670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000" dirty="0" err="1">
                <a:solidFill>
                  <a:schemeClr val="bg1"/>
                </a:solidFill>
              </a:rPr>
              <a:t>cicerosenterforklimaforskning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674209" y="6185125"/>
            <a:ext cx="19676460" cy="1038746"/>
          </a:xfrm>
        </p:spPr>
        <p:txBody>
          <a:bodyPr anchor="b" anchorCtr="0">
            <a:normAutofit/>
          </a:bodyPr>
          <a:lstStyle>
            <a:lvl1pPr marL="61177" indent="0">
              <a:lnSpc>
                <a:spcPct val="90000"/>
              </a:lnSpc>
              <a:buNone/>
              <a:defRPr sz="7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024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58"/>
            <a:ext cx="3532639" cy="10058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4210" y="621234"/>
            <a:ext cx="19676460" cy="20774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209" y="3163330"/>
            <a:ext cx="21031913" cy="90421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105673" y="13148353"/>
            <a:ext cx="360045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0644" y="12817476"/>
            <a:ext cx="9001125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105672" y="12819358"/>
            <a:ext cx="360045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</a:defRPr>
            </a:lvl1pPr>
          </a:lstStyle>
          <a:p>
            <a:fld id="{988D9C2E-B77A-44FA-9106-0E0ACB6DE69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5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1" r:id="rId2"/>
    <p:sldLayoutId id="2147483663" r:id="rId3"/>
    <p:sldLayoutId id="2147483674" r:id="rId4"/>
    <p:sldLayoutId id="2147483662" r:id="rId5"/>
    <p:sldLayoutId id="2147483664" r:id="rId6"/>
    <p:sldLayoutId id="2147483672" r:id="rId7"/>
    <p:sldLayoutId id="2147483673" r:id="rId8"/>
    <p:sldLayoutId id="2147483675" r:id="rId9"/>
    <p:sldLayoutId id="2147483666" r:id="rId10"/>
    <p:sldLayoutId id="2147483667" r:id="rId11"/>
    <p:sldLayoutId id="2147483677" r:id="rId12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ts val="0"/>
        </a:spcBef>
        <a:buNone/>
        <a:defRPr sz="7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77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8000" dirty="0" smtClean="0"/>
              <a:t>Internasjonal </a:t>
            </a:r>
            <a:r>
              <a:rPr lang="nb-NO" sz="8000" dirty="0" smtClean="0"/>
              <a:t>kontekst </a:t>
            </a:r>
            <a:r>
              <a:rPr lang="nb-NO" sz="8000" dirty="0" smtClean="0"/>
              <a:t>og </a:t>
            </a:r>
            <a:br>
              <a:rPr lang="nb-NO" sz="8000" dirty="0" smtClean="0"/>
            </a:br>
            <a:r>
              <a:rPr lang="nb-NO" sz="8000" dirty="0" smtClean="0"/>
              <a:t>sub-nasjonale initiativ</a:t>
            </a:r>
            <a:endParaRPr lang="nb-NO" sz="8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 dirty="0" smtClean="0"/>
              <a:t>Guri Bang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Statsviterkonferansen, 10 november 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08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548" y="2713683"/>
            <a:ext cx="9488181" cy="75419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2</a:t>
            </a:fld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Kyoto til Paris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7" y="2713682"/>
            <a:ext cx="10058400" cy="7541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21716" y="5366084"/>
            <a:ext cx="1900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8" name="Right Arrow 7"/>
          <p:cNvSpPr/>
          <p:nvPr/>
        </p:nvSpPr>
        <p:spPr>
          <a:xfrm>
            <a:off x="11502189" y="6100011"/>
            <a:ext cx="157998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9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3" y="2525360"/>
            <a:ext cx="14185231" cy="106500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3</a:t>
            </a:fld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EUs klimapolitikk </a:t>
            </a:r>
            <a:r>
              <a:rPr lang="nb-NO" dirty="0" smtClean="0"/>
              <a:t>påvirker Norge: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6600" dirty="0" smtClean="0"/>
              <a:t>Klimamålene for 2030</a:t>
            </a:r>
            <a:endParaRPr lang="nb-NO" sz="6600" dirty="0"/>
          </a:p>
        </p:txBody>
      </p:sp>
    </p:spTree>
    <p:extLst>
      <p:ext uri="{BB962C8B-B14F-4D97-AF65-F5344CB8AC3E}">
        <p14:creationId xmlns:p14="http://schemas.microsoft.com/office/powerpoint/2010/main" val="33830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25" y="3891633"/>
            <a:ext cx="13708044" cy="811588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nb-NO" smtClean="0"/>
              <a:t>4</a:t>
            </a:fld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EUs klimapolitikk </a:t>
            </a:r>
            <a:r>
              <a:rPr lang="nb-NO" dirty="0" smtClean="0"/>
              <a:t>påvirker Norge: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Innsatsfordelingsavtalen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95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9600" dirty="0" smtClean="0"/>
              <a:t>Uavklarte elementer</a:t>
            </a:r>
            <a:r>
              <a:rPr lang="en-GB" sz="9600" dirty="0"/>
              <a:t/>
            </a:r>
            <a:br>
              <a:rPr lang="en-GB" sz="9600" dirty="0"/>
            </a:br>
            <a:endParaRPr lang="nb-NO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nb-NO" sz="72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7200" dirty="0" smtClean="0"/>
              <a:t>Usikkerhet rundt avtaleform (bilateral eller EØS)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72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7200" dirty="0" smtClean="0"/>
              <a:t>Hvor mye skal Norge kutte i ikke-kvotepliktig sektor?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7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7200" dirty="0" smtClean="0"/>
              <a:t>Hvor mye kutt </a:t>
            </a:r>
            <a:r>
              <a:rPr lang="nb-NO" sz="7200" dirty="0" smtClean="0"/>
              <a:t>i ikke-kvotepliktig sektor kan </a:t>
            </a:r>
            <a:r>
              <a:rPr lang="nb-NO" sz="7200" dirty="0" smtClean="0"/>
              <a:t>Norge kjøpe i andre EU-land?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7200" dirty="0"/>
          </a:p>
          <a:p>
            <a:endParaRPr lang="nb-NO" sz="7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72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7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11809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8000" dirty="0"/>
              <a:t>Sub-nasjonale </a:t>
            </a:r>
            <a:r>
              <a:rPr lang="nb-NO" sz="8000" dirty="0" smtClean="0"/>
              <a:t>initiativ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83" y="3149730"/>
            <a:ext cx="15946406" cy="78137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54" y="3149730"/>
            <a:ext cx="13550616" cy="8645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68" y="2000250"/>
            <a:ext cx="16712239" cy="96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 smtClean="0"/>
          </a:p>
          <a:p>
            <a:pPr algn="ctr"/>
            <a:r>
              <a:rPr lang="nb-NO" dirty="0" smtClean="0"/>
              <a:t>guri.bang@cicero.oslo.no</a:t>
            </a:r>
            <a:endParaRPr lang="nb-NO" dirty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b-NO" dirty="0" smtClean="0"/>
              <a:t>Takk for oppmerksomheten!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10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cero">
  <a:themeElements>
    <a:clrScheme name="cicero n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50C8"/>
      </a:accent1>
      <a:accent2>
        <a:srgbClr val="5573E6"/>
      </a:accent2>
      <a:accent3>
        <a:srgbClr val="7896FF"/>
      </a:accent3>
      <a:accent4>
        <a:srgbClr val="FA6E3C"/>
      </a:accent4>
      <a:accent5>
        <a:srgbClr val="FAA046"/>
      </a:accent5>
      <a:accent6>
        <a:srgbClr val="FAD250"/>
      </a:accent6>
      <a:hlink>
        <a:srgbClr val="3250C8"/>
      </a:hlink>
      <a:folHlink>
        <a:srgbClr val="789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cero_PPT.potx" id="{1A558794-CC46-4D4D-A945-82897AE31C90}" vid="{43FDD15C-0C90-4754-A654-36638289675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CICERO</Template>
  <TotalTime>460</TotalTime>
  <Words>66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Cicero</vt:lpstr>
      <vt:lpstr>Internasjonal kontekst og  sub-nasjonale initiativ</vt:lpstr>
      <vt:lpstr>Fra Kyoto til Paris</vt:lpstr>
      <vt:lpstr>EUs klimapolitikk påvirker Norge:  Klimamålene for 2030</vt:lpstr>
      <vt:lpstr>EUs klimapolitikk påvirker Norge: Innsatsfordelingsavtalen</vt:lpstr>
      <vt:lpstr>Uavklarte elementer </vt:lpstr>
      <vt:lpstr>Sub-nasjonale initiativ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Guri Bang</dc:creator>
  <cp:lastModifiedBy>Guri Bang</cp:lastModifiedBy>
  <cp:revision>33</cp:revision>
  <dcterms:created xsi:type="dcterms:W3CDTF">2017-11-02T14:10:14Z</dcterms:created>
  <dcterms:modified xsi:type="dcterms:W3CDTF">2017-11-10T07:55:16Z</dcterms:modified>
</cp:coreProperties>
</file>